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 snapToObjects="1">
      <p:cViewPr varScale="1">
        <p:scale>
          <a:sx n="107" d="100"/>
          <a:sy n="107" d="100"/>
        </p:scale>
        <p:origin x="4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290BA3-7B32-C749-904C-EB0BF337A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E7D140-627E-224F-9881-5D0AB19AA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F2DD4B-0C52-AB44-92A9-FC2093E07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993C67-A990-5E42-905B-DD457F0BA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BA6963-004A-C74F-9C93-FD444D12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363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058A1-0025-A343-9E4A-1BD09124D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28AD1C-7AE8-1A4B-B1D5-8146D5809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3F30E0-F819-5948-A396-B0C0B3F2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883B53-548B-4F4E-B46C-C520C4927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FD51D9-F61F-384E-8B89-3C7A26B9B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05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1F4E00-F088-5341-A9DC-AA8A0666D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5A8817-A3DA-6848-8483-4C2EB80C9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A34ABE-7603-1045-9822-308586AD9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D3CC39-D3DE-2048-856C-53A8656CE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CD0087-78BF-D348-BD4B-08042FC8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16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1337F7-A054-6A48-86F0-4115AFD77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A79024-A899-344E-881F-A522FC3C0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8B78F9-5E5D-B848-9ECF-09A7D8DC9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6872BF-E75E-5842-8970-4364D550F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DB60DF-5045-5A44-AEE5-939327D4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2A168E-5273-A440-B8AA-A4B42941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63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8784C6-A3B4-B940-9F4B-F9E6F86A1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2413DB-777A-754B-AAFB-FC44C2C07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7184C7-BE23-1246-899C-C0623B890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223521C-F2B5-5741-A858-576778924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C92C01-F127-8A41-98B7-2D0E94A10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B088501-1E55-8741-A861-67DEB52F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C24ECC4-3C45-0F4F-B9D5-2E74F828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80B22BA-B0AE-B046-9FDB-005F52AE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943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BDE05-6058-9146-B1DC-0DA4E0E5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8A115E-FDF9-9243-97FF-03283DA96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F3FB77-658B-3F4D-9CA9-71B5CC53A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858A0B-399C-D74F-BE90-9E41BDEA5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62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86CA2D9-445E-3C42-8673-24D306D9F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93E19A-F9B3-5847-86C3-A8F01DA3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8B0319-0F3C-1640-BE84-E63425811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732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DF41A-C0C6-164D-BC6D-092F6BED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6CEC33-0F71-7949-A55A-8EF42EF49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392B5D3-D440-E44B-B625-A9141EB4E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B8921F-1ABE-9046-9D6E-F3AE9AAB7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08862F-8328-E042-A7FA-0CABE491D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EB4853-4F88-6149-B7CF-F58472603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40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0B0AD-EA59-2E4F-8677-DCD641E24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B80E03-6E17-E84D-A0CF-1A005195A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EBF340-21B8-4D4E-A522-5F36D4D07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8BFE89-06EA-1647-8C51-833BCA1F1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14C239-AFBD-A548-AA4E-D79083D00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DA3135-5770-054C-8621-948DC96BB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0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EB1B38-A32C-4842-9BB5-78027939B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A8C6B6-9A15-E84F-922B-19F7FDAC5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ECDB58-FBA8-6341-AC84-F759E8B6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638AAF-614B-9040-9B3B-A0393BF42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DA03FE-E100-2042-90DC-08DFDE13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525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EEB9DC8-58ED-A14A-9B2C-ADD6B6F086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06A802-EDF6-334F-9733-DEBA88E81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110BA3-0EFA-B84A-BF05-84C16FCA0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337BBA-5B9D-5240-9C52-1996F1429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DE86B4-4DD8-8440-8B20-967DA1F72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57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A1BFC6-F531-4A46-BBB4-6F30CF42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950F43-0C1F-754D-BADF-A83028BB0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7E7E31-4EC9-B440-A946-97178D6EF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0A277-2DE2-C94C-9805-A91908CFABA5}" type="datetimeFigureOut">
              <a:rPr lang="fr-FR" smtClean="0"/>
              <a:t>01/01/2020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479213-B44B-0F44-8A04-B6BAFB5B5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6DD117-C8B0-F641-A5D6-A4808D406C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634F8-438E-924A-95D8-17CE3F78D6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21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A14E89C-67BA-8342-B4C4-FF9DB0B8C2CD}"/>
              </a:ext>
            </a:extLst>
          </p:cNvPr>
          <p:cNvSpPr/>
          <p:nvPr/>
        </p:nvSpPr>
        <p:spPr>
          <a:xfrm>
            <a:off x="310723" y="10575"/>
            <a:ext cx="3406994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74F488-5F3F-4740-8EBF-DAB5E7AA5C37}"/>
              </a:ext>
            </a:extLst>
          </p:cNvPr>
          <p:cNvSpPr/>
          <p:nvPr/>
        </p:nvSpPr>
        <p:spPr>
          <a:xfrm>
            <a:off x="-2509164" y="17680"/>
            <a:ext cx="92746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00" b="1" i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FICHE CANDIDATURE</a:t>
            </a:r>
          </a:p>
          <a:p>
            <a:pPr algn="ctr"/>
            <a:r>
              <a:rPr lang="fr-FR" sz="1600" b="1" i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SECTION SPORTIVE FOOTBALL</a:t>
            </a:r>
          </a:p>
          <a:p>
            <a:pPr algn="ctr"/>
            <a:r>
              <a:rPr lang="fr-FR" sz="1600" b="1" i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COLLEGE SAINT-JULIEN-BRIOUDE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656F0D-9231-934B-A639-1B3CADA0830F}"/>
              </a:ext>
            </a:extLst>
          </p:cNvPr>
          <p:cNvSpPr txBox="1"/>
          <p:nvPr/>
        </p:nvSpPr>
        <p:spPr>
          <a:xfrm>
            <a:off x="211600" y="866561"/>
            <a:ext cx="3952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Nom : ………………………………………………...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955CAC-B117-D146-9C7D-CCED52F1FB2A}"/>
              </a:ext>
            </a:extLst>
          </p:cNvPr>
          <p:cNvSpPr txBox="1"/>
          <p:nvPr/>
        </p:nvSpPr>
        <p:spPr>
          <a:xfrm>
            <a:off x="211601" y="1165903"/>
            <a:ext cx="3950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Prénom : …………………………….................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4514E64-E1CB-F64C-AC04-7AC440DEF9B0}"/>
              </a:ext>
            </a:extLst>
          </p:cNvPr>
          <p:cNvSpPr txBox="1"/>
          <p:nvPr/>
        </p:nvSpPr>
        <p:spPr>
          <a:xfrm>
            <a:off x="211602" y="1494741"/>
            <a:ext cx="3952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Né(e) le : …………………………………………...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763E335-65F2-544B-9953-6988810C48F3}"/>
              </a:ext>
            </a:extLst>
          </p:cNvPr>
          <p:cNvSpPr txBox="1"/>
          <p:nvPr/>
        </p:nvSpPr>
        <p:spPr>
          <a:xfrm>
            <a:off x="205061" y="1776513"/>
            <a:ext cx="42701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A la prochaine rentrée sera scolarisé en :</a:t>
            </a:r>
          </a:p>
          <a:p>
            <a:r>
              <a:rPr lang="fr-FR" sz="1400" dirty="0"/>
              <a:t>      6eme         5eme          4eme         3eme</a:t>
            </a:r>
            <a:endParaRPr lang="fr-FR" sz="1400" baseline="30000" dirty="0"/>
          </a:p>
          <a:p>
            <a:endParaRPr lang="fr-FR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DA4195-1DCF-8643-A715-A23AE6E8276F}"/>
              </a:ext>
            </a:extLst>
          </p:cNvPr>
          <p:cNvSpPr/>
          <p:nvPr/>
        </p:nvSpPr>
        <p:spPr>
          <a:xfrm>
            <a:off x="291046" y="2048033"/>
            <a:ext cx="178130" cy="1672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1818B8-E187-354E-A28F-4E574E57AC8C}"/>
              </a:ext>
            </a:extLst>
          </p:cNvPr>
          <p:cNvSpPr/>
          <p:nvPr/>
        </p:nvSpPr>
        <p:spPr>
          <a:xfrm>
            <a:off x="1074860" y="2073683"/>
            <a:ext cx="178130" cy="1672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CCC013-24A7-4D48-ADF4-88EFE8E12A4A}"/>
              </a:ext>
            </a:extLst>
          </p:cNvPr>
          <p:cNvSpPr/>
          <p:nvPr/>
        </p:nvSpPr>
        <p:spPr>
          <a:xfrm>
            <a:off x="1868004" y="2062227"/>
            <a:ext cx="178130" cy="1672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080183-FCA0-514F-8E15-4F0BD8B8CE70}"/>
              </a:ext>
            </a:extLst>
          </p:cNvPr>
          <p:cNvSpPr/>
          <p:nvPr/>
        </p:nvSpPr>
        <p:spPr>
          <a:xfrm>
            <a:off x="2649403" y="2062717"/>
            <a:ext cx="178130" cy="1672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F6F38ED-7A40-954B-BCFC-1FB0735547FD}"/>
              </a:ext>
            </a:extLst>
          </p:cNvPr>
          <p:cNvSpPr txBox="1"/>
          <p:nvPr/>
        </p:nvSpPr>
        <p:spPr>
          <a:xfrm>
            <a:off x="211600" y="2281334"/>
            <a:ext cx="3978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Club : …………………………………………………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D460780-044B-5C46-82CA-0E09DCB46FBA}"/>
              </a:ext>
            </a:extLst>
          </p:cNvPr>
          <p:cNvSpPr/>
          <p:nvPr/>
        </p:nvSpPr>
        <p:spPr>
          <a:xfrm>
            <a:off x="-398573" y="2517373"/>
            <a:ext cx="427017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……RESPONSABLES …..</a:t>
            </a:r>
            <a:endParaRPr lang="fr-FR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7D0CD18-882A-A040-B449-84629BF7B4E4}"/>
              </a:ext>
            </a:extLst>
          </p:cNvPr>
          <p:cNvSpPr txBox="1"/>
          <p:nvPr/>
        </p:nvSpPr>
        <p:spPr>
          <a:xfrm>
            <a:off x="231730" y="2866109"/>
            <a:ext cx="3929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Nom : ……………………………………………..........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A0BC5CA-9816-664E-AE47-1BDFC695231D}"/>
              </a:ext>
            </a:extLst>
          </p:cNvPr>
          <p:cNvSpPr txBox="1"/>
          <p:nvPr/>
        </p:nvSpPr>
        <p:spPr>
          <a:xfrm>
            <a:off x="211600" y="3129046"/>
            <a:ext cx="3918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Prénom : ………………………………………………...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0126A71-F037-E54A-A1B2-1FE4698CC693}"/>
              </a:ext>
            </a:extLst>
          </p:cNvPr>
          <p:cNvSpPr txBox="1"/>
          <p:nvPr/>
        </p:nvSpPr>
        <p:spPr>
          <a:xfrm>
            <a:off x="231730" y="3413297"/>
            <a:ext cx="3929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Adresse : </a:t>
            </a:r>
            <a:r>
              <a:rPr lang="fr-FR" sz="1600" dirty="0"/>
              <a:t>………………………………………….</a:t>
            </a:r>
            <a:endParaRPr lang="fr-FR" sz="1400" dirty="0"/>
          </a:p>
          <a:p>
            <a:r>
              <a:rPr lang="fr-FR" sz="1400" dirty="0"/>
              <a:t>………………………………………………………………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1D6CE02-EDC6-0D4A-9E03-11FCE7B071CD}"/>
              </a:ext>
            </a:extLst>
          </p:cNvPr>
          <p:cNvSpPr txBox="1"/>
          <p:nvPr/>
        </p:nvSpPr>
        <p:spPr>
          <a:xfrm>
            <a:off x="211600" y="3970856"/>
            <a:ext cx="3896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Code postal : ………. Ville : ………………….….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DB3DEC3-D47E-2D41-90B4-D88686B7EAF6}"/>
              </a:ext>
            </a:extLst>
          </p:cNvPr>
          <p:cNvSpPr txBox="1"/>
          <p:nvPr/>
        </p:nvSpPr>
        <p:spPr>
          <a:xfrm>
            <a:off x="211600" y="4280624"/>
            <a:ext cx="3728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Tél : …………………. Port : ……………………..….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CF1661F-47FF-CB43-830B-645A43B50F26}"/>
              </a:ext>
            </a:extLst>
          </p:cNvPr>
          <p:cNvSpPr txBox="1"/>
          <p:nvPr/>
        </p:nvSpPr>
        <p:spPr>
          <a:xfrm>
            <a:off x="235170" y="4565189"/>
            <a:ext cx="3728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Mail : ……………………………………………………..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0023277-C631-934A-87C2-A85558C79470}"/>
              </a:ext>
            </a:extLst>
          </p:cNvPr>
          <p:cNvSpPr txBox="1"/>
          <p:nvPr/>
        </p:nvSpPr>
        <p:spPr>
          <a:xfrm>
            <a:off x="111781" y="4835140"/>
            <a:ext cx="35982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Le concours d’entrée se déroulera le MERCREDI 1</a:t>
            </a:r>
            <a:r>
              <a:rPr lang="fr-FR" sz="1400" b="1" baseline="30000" dirty="0">
                <a:solidFill>
                  <a:srgbClr val="C00000"/>
                </a:solidFill>
              </a:rPr>
              <a:t>er</a:t>
            </a:r>
            <a:r>
              <a:rPr lang="fr-FR" sz="1400" b="1" dirty="0">
                <a:solidFill>
                  <a:srgbClr val="C00000"/>
                </a:solidFill>
              </a:rPr>
              <a:t> JUIN de 14h à 16h , au Collège Saint - Julien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2F05390-D519-0E48-920E-D5BDD4283CE5}"/>
              </a:ext>
            </a:extLst>
          </p:cNvPr>
          <p:cNvSpPr txBox="1"/>
          <p:nvPr/>
        </p:nvSpPr>
        <p:spPr>
          <a:xfrm>
            <a:off x="111781" y="5509210"/>
            <a:ext cx="3728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Cette fiche doit être retournée, une fois complétée, avant le VENDREDI 27 MAI </a:t>
            </a:r>
          </a:p>
        </p:txBody>
      </p:sp>
      <p:pic>
        <p:nvPicPr>
          <p:cNvPr id="1026" name="Picture 2" descr="Ensemble scolaire Saint-Julien | Collège &amp;amp; Lycée privés">
            <a:extLst>
              <a:ext uri="{FF2B5EF4-FFF2-40B4-BE49-F238E27FC236}">
                <a16:creationId xmlns:a16="http://schemas.microsoft.com/office/drawing/2014/main" id="{AA0B0122-A61E-AB47-9BFC-CD5766A65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967" y="0"/>
            <a:ext cx="3220995" cy="145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S Brioude - Home | Facebook">
            <a:extLst>
              <a:ext uri="{FF2B5EF4-FFF2-40B4-BE49-F238E27FC236}">
                <a16:creationId xmlns:a16="http://schemas.microsoft.com/office/drawing/2014/main" id="{87EA0B8E-A16C-FF48-A699-3A227C90B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072" y="5567438"/>
            <a:ext cx="786779" cy="113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strict de Haute-Loire de Football - Accueil | Facebook">
            <a:extLst>
              <a:ext uri="{FF2B5EF4-FFF2-40B4-BE49-F238E27FC236}">
                <a16:creationId xmlns:a16="http://schemas.microsoft.com/office/drawing/2014/main" id="{8AA96CBC-E437-4644-A66E-75CAF5A22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240" y="5410377"/>
            <a:ext cx="1377725" cy="137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igue Auvergne-Rhône-Alpes de football — Wikipédia">
            <a:extLst>
              <a:ext uri="{FF2B5EF4-FFF2-40B4-BE49-F238E27FC236}">
                <a16:creationId xmlns:a16="http://schemas.microsoft.com/office/drawing/2014/main" id="{F756F042-661F-8343-B575-0F6462546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620" y="5535187"/>
            <a:ext cx="1014755" cy="116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0858D3-C6D5-124C-B97F-491B01A85DCC}"/>
              </a:ext>
            </a:extLst>
          </p:cNvPr>
          <p:cNvSpPr txBox="1"/>
          <p:nvPr/>
        </p:nvSpPr>
        <p:spPr>
          <a:xfrm>
            <a:off x="244906" y="5867715"/>
            <a:ext cx="326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Michel VACHELARD * Collège Saint-Julien * </a:t>
            </a:r>
          </a:p>
          <a:p>
            <a:r>
              <a:rPr lang="fr-FR" sz="1200" i="1" dirty="0"/>
              <a:t> 7 place du Valla * BP 27 * 43101 BRIOUDE Cedex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614D0D-0616-9B44-93E0-3164A0D72971}"/>
              </a:ext>
            </a:extLst>
          </p:cNvPr>
          <p:cNvSpPr/>
          <p:nvPr/>
        </p:nvSpPr>
        <p:spPr>
          <a:xfrm>
            <a:off x="244906" y="6389775"/>
            <a:ext cx="3260961" cy="40498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D8D8208-6BEB-8047-8BF0-B7613D0AF283}"/>
              </a:ext>
            </a:extLst>
          </p:cNvPr>
          <p:cNvSpPr txBox="1"/>
          <p:nvPr/>
        </p:nvSpPr>
        <p:spPr>
          <a:xfrm>
            <a:off x="231730" y="6437842"/>
            <a:ext cx="3536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chemeClr val="bg1"/>
                </a:solidFill>
              </a:rPr>
              <a:t>vie-scolaire.st-julien@ac-clermont.fr</a:t>
            </a:r>
          </a:p>
        </p:txBody>
      </p:sp>
      <p:sp>
        <p:nvSpPr>
          <p:cNvPr id="23" name="Flèche vers la droite 22">
            <a:extLst>
              <a:ext uri="{FF2B5EF4-FFF2-40B4-BE49-F238E27FC236}">
                <a16:creationId xmlns:a16="http://schemas.microsoft.com/office/drawing/2014/main" id="{C390AFBE-E2CF-B24B-996B-F0B5BD37C086}"/>
              </a:ext>
            </a:extLst>
          </p:cNvPr>
          <p:cNvSpPr/>
          <p:nvPr/>
        </p:nvSpPr>
        <p:spPr>
          <a:xfrm>
            <a:off x="4166065" y="2336700"/>
            <a:ext cx="358346" cy="21544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2AC8E5F-A02D-8948-B556-1E8A27DE3855}"/>
              </a:ext>
            </a:extLst>
          </p:cNvPr>
          <p:cNvSpPr txBox="1"/>
          <p:nvPr/>
        </p:nvSpPr>
        <p:spPr>
          <a:xfrm>
            <a:off x="4609709" y="2219547"/>
            <a:ext cx="224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u="sng" dirty="0">
                <a:solidFill>
                  <a:srgbClr val="C00000"/>
                </a:solidFill>
              </a:rPr>
              <a:t>LE RECRUTEMENT :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CE09B30-46B3-DA4C-A80A-1E657BF3EE65}"/>
              </a:ext>
            </a:extLst>
          </p:cNvPr>
          <p:cNvSpPr txBox="1"/>
          <p:nvPr/>
        </p:nvSpPr>
        <p:spPr>
          <a:xfrm>
            <a:off x="4056785" y="2520745"/>
            <a:ext cx="41160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La section sportive s’adresse aux élèves de sixième, cinquième, quatrième et troisième.</a:t>
            </a:r>
          </a:p>
          <a:p>
            <a:endParaRPr lang="fr-FR" sz="1400" dirty="0"/>
          </a:p>
          <a:p>
            <a:r>
              <a:rPr lang="fr-FR" sz="1400" dirty="0"/>
              <a:t>Les jeunes qui souhaitent s’inscrire en section football doivent être licenciés dans un club ( actuellement : Fontannes , Brioude , Groupement AV2A , Vezezoux , Vallée Alagnon …) et être reçus au concours d’entrée qui se déroule en présence du Conseiller Technique Départemental. </a:t>
            </a:r>
          </a:p>
          <a:p>
            <a:endParaRPr lang="fr-FR" sz="1400" dirty="0"/>
          </a:p>
          <a:p>
            <a:r>
              <a:rPr lang="fr-FR" sz="1400" b="1" i="1" u="sng" dirty="0">
                <a:solidFill>
                  <a:srgbClr val="C00000"/>
                </a:solidFill>
              </a:rPr>
              <a:t>IMPORTANT : </a:t>
            </a:r>
            <a:r>
              <a:rPr lang="fr-FR" sz="1400" dirty="0"/>
              <a:t>Les dossiers scolaires des élèves ayant réussi les épreuves techniques sont ensuite étudiés par l’établissement ( RESULTATS ET COMPORTEMENT )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26" name="Flèche vers la droite 25">
            <a:extLst>
              <a:ext uri="{FF2B5EF4-FFF2-40B4-BE49-F238E27FC236}">
                <a16:creationId xmlns:a16="http://schemas.microsoft.com/office/drawing/2014/main" id="{59E2A8BF-EDFA-E44D-829E-46E6A2BE8CED}"/>
              </a:ext>
            </a:extLst>
          </p:cNvPr>
          <p:cNvSpPr/>
          <p:nvPr/>
        </p:nvSpPr>
        <p:spPr>
          <a:xfrm>
            <a:off x="4139873" y="5668578"/>
            <a:ext cx="358346" cy="23083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563F18-922C-044B-9DF7-4F990E1827EC}"/>
              </a:ext>
            </a:extLst>
          </p:cNvPr>
          <p:cNvSpPr txBox="1"/>
          <p:nvPr/>
        </p:nvSpPr>
        <p:spPr>
          <a:xfrm>
            <a:off x="4524411" y="5581141"/>
            <a:ext cx="3577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u="sng" dirty="0">
                <a:solidFill>
                  <a:srgbClr val="C00000"/>
                </a:solidFill>
              </a:rPr>
              <a:t>POUR PLUS DE RENSEIGNEMENTS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29EFE28-9CF9-B94F-BEFC-A28CCB660C6F}"/>
              </a:ext>
            </a:extLst>
          </p:cNvPr>
          <p:cNvSpPr txBox="1"/>
          <p:nvPr/>
        </p:nvSpPr>
        <p:spPr>
          <a:xfrm>
            <a:off x="4108429" y="5925703"/>
            <a:ext cx="3725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vous pouvez prendre contact avec :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3D44B40-EF43-A74B-8A95-87E8BDEF720E}"/>
              </a:ext>
            </a:extLst>
          </p:cNvPr>
          <p:cNvSpPr txBox="1"/>
          <p:nvPr/>
        </p:nvSpPr>
        <p:spPr>
          <a:xfrm>
            <a:off x="4052822" y="6169604"/>
            <a:ext cx="3577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MICHEL VACHELARD </a:t>
            </a:r>
            <a:r>
              <a:rPr lang="fr-FR" sz="1400" dirty="0"/>
              <a:t>– Collège Saint-Julien </a:t>
            </a:r>
            <a:r>
              <a:rPr lang="fr-FR" sz="1400" b="1" i="1" dirty="0">
                <a:solidFill>
                  <a:srgbClr val="C00000"/>
                </a:solidFill>
              </a:rPr>
              <a:t>04 71 50 13 95 </a:t>
            </a:r>
            <a:r>
              <a:rPr lang="fr-FR" sz="1400" dirty="0"/>
              <a:t>ou </a:t>
            </a:r>
            <a:r>
              <a:rPr lang="fr-FR" sz="1400" b="1" dirty="0">
                <a:solidFill>
                  <a:srgbClr val="C00000"/>
                </a:solidFill>
              </a:rPr>
              <a:t>06 58 52 56 36</a:t>
            </a:r>
            <a:r>
              <a:rPr lang="fr-FR" sz="1400" b="1" i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B79D0F9-993A-564C-B155-4CEE7E9525F2}"/>
              </a:ext>
            </a:extLst>
          </p:cNvPr>
          <p:cNvSpPr txBox="1"/>
          <p:nvPr/>
        </p:nvSpPr>
        <p:spPr>
          <a:xfrm>
            <a:off x="8462900" y="4973640"/>
            <a:ext cx="347113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solidFill>
                  <a:schemeClr val="bg1"/>
                </a:solidFill>
              </a:rPr>
              <a:t>B  R  I  O  U  D  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CB45635-88D6-B84C-B6D9-47F3259D22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2900" y="1425424"/>
            <a:ext cx="3471131" cy="354903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3E1D053-D850-2E4A-83AD-8949EF0746AC}"/>
              </a:ext>
            </a:extLst>
          </p:cNvPr>
          <p:cNvSpPr txBox="1"/>
          <p:nvPr/>
        </p:nvSpPr>
        <p:spPr>
          <a:xfrm>
            <a:off x="-1600200" y="11144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2054D0F9-2BE8-864E-A9E6-192BFF01F7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9452" y="50708"/>
            <a:ext cx="3468684" cy="212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71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nsemble scolaire Saint-Julien | Collège &amp;amp; Lycée privés">
            <a:extLst>
              <a:ext uri="{FF2B5EF4-FFF2-40B4-BE49-F238E27FC236}">
                <a16:creationId xmlns:a16="http://schemas.microsoft.com/office/drawing/2014/main" id="{B20D061E-5E60-2341-B1BD-A93617A78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56" y="44174"/>
            <a:ext cx="3220995" cy="145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374A12-B570-524B-BE75-FF308A8FA8EA}"/>
              </a:ext>
            </a:extLst>
          </p:cNvPr>
          <p:cNvSpPr/>
          <p:nvPr/>
        </p:nvSpPr>
        <p:spPr>
          <a:xfrm>
            <a:off x="0" y="1450940"/>
            <a:ext cx="3670267" cy="5460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4D6876-E24E-D249-906E-8122F1E49AF6}"/>
              </a:ext>
            </a:extLst>
          </p:cNvPr>
          <p:cNvSpPr txBox="1"/>
          <p:nvPr/>
        </p:nvSpPr>
        <p:spPr>
          <a:xfrm>
            <a:off x="191083" y="1530458"/>
            <a:ext cx="322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1"/>
                </a:solidFill>
              </a:rPr>
              <a:t>SECTION SPORTIVE FOOTBALL</a:t>
            </a:r>
          </a:p>
        </p:txBody>
      </p:sp>
      <p:sp>
        <p:nvSpPr>
          <p:cNvPr id="7" name="Flèche vers la droite 6">
            <a:extLst>
              <a:ext uri="{FF2B5EF4-FFF2-40B4-BE49-F238E27FC236}">
                <a16:creationId xmlns:a16="http://schemas.microsoft.com/office/drawing/2014/main" id="{705C4A82-F549-6E47-8011-1169890F7868}"/>
              </a:ext>
            </a:extLst>
          </p:cNvPr>
          <p:cNvSpPr/>
          <p:nvPr/>
        </p:nvSpPr>
        <p:spPr>
          <a:xfrm>
            <a:off x="73572" y="2183156"/>
            <a:ext cx="409904" cy="2312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A02EA2-A2BE-854A-9B6E-B8CEBB0D7FF2}"/>
              </a:ext>
            </a:extLst>
          </p:cNvPr>
          <p:cNvSpPr txBox="1"/>
          <p:nvPr/>
        </p:nvSpPr>
        <p:spPr>
          <a:xfrm>
            <a:off x="483476" y="2114104"/>
            <a:ext cx="1744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LES OBJECTIFS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D6C0C31-FC47-5E42-99BF-93C017FF1795}"/>
              </a:ext>
            </a:extLst>
          </p:cNvPr>
          <p:cNvSpPr txBox="1"/>
          <p:nvPr/>
        </p:nvSpPr>
        <p:spPr>
          <a:xfrm>
            <a:off x="-73841" y="2495439"/>
            <a:ext cx="38993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La section sportive football permet aux participants de pratiquer leur sport favori en suivant le même enseignement que les autres élèves de la classe . </a:t>
            </a:r>
          </a:p>
          <a:p>
            <a:r>
              <a:rPr lang="fr-FR" sz="1400" dirty="0"/>
              <a:t>Leur emploi du temps est aménagé en incluant deux séances hebdomadaires de 1h15 d’entraînement en complément de celles de leur club.</a:t>
            </a:r>
          </a:p>
        </p:txBody>
      </p:sp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6CF1D3DF-CF95-7641-9F3F-78EF393B9731}"/>
              </a:ext>
            </a:extLst>
          </p:cNvPr>
          <p:cNvSpPr/>
          <p:nvPr/>
        </p:nvSpPr>
        <p:spPr>
          <a:xfrm>
            <a:off x="73572" y="5740908"/>
            <a:ext cx="409904" cy="2312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1BAD0C-8929-C643-96F4-140678E3DA8A}"/>
              </a:ext>
            </a:extLst>
          </p:cNvPr>
          <p:cNvSpPr txBox="1"/>
          <p:nvPr/>
        </p:nvSpPr>
        <p:spPr>
          <a:xfrm>
            <a:off x="483476" y="5671855"/>
            <a:ext cx="22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LES PARTENAIRES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F18842-FBB4-874C-B814-CC1CAFCB61FD}"/>
              </a:ext>
            </a:extLst>
          </p:cNvPr>
          <p:cNvSpPr txBox="1"/>
          <p:nvPr/>
        </p:nvSpPr>
        <p:spPr>
          <a:xfrm>
            <a:off x="73572" y="6041187"/>
            <a:ext cx="3899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L’ouverture de cette section est autorisée par le Rectorat et le District de football de Haute – Loire. </a:t>
            </a:r>
          </a:p>
        </p:txBody>
      </p:sp>
      <p:sp>
        <p:nvSpPr>
          <p:cNvPr id="15" name="Flèche vers la droite 14">
            <a:extLst>
              <a:ext uri="{FF2B5EF4-FFF2-40B4-BE49-F238E27FC236}">
                <a16:creationId xmlns:a16="http://schemas.microsoft.com/office/drawing/2014/main" id="{86342AD4-4F5F-F14F-9B9B-676BC62B7CFE}"/>
              </a:ext>
            </a:extLst>
          </p:cNvPr>
          <p:cNvSpPr/>
          <p:nvPr/>
        </p:nvSpPr>
        <p:spPr>
          <a:xfrm>
            <a:off x="4046483" y="3083665"/>
            <a:ext cx="409904" cy="2312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A5B0031-CF38-354B-8DB3-694CEC5A17E0}"/>
              </a:ext>
            </a:extLst>
          </p:cNvPr>
          <p:cNvSpPr txBox="1"/>
          <p:nvPr/>
        </p:nvSpPr>
        <p:spPr>
          <a:xfrm>
            <a:off x="4456387" y="3003271"/>
            <a:ext cx="2207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RESPONSABLES 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F00CF5E-1A52-324A-8551-F6D31367BC12}"/>
              </a:ext>
            </a:extLst>
          </p:cNvPr>
          <p:cNvSpPr txBox="1"/>
          <p:nvPr/>
        </p:nvSpPr>
        <p:spPr>
          <a:xfrm>
            <a:off x="4043154" y="3301610"/>
            <a:ext cx="2606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u="sng" dirty="0"/>
              <a:t>Cyrille VIGIER </a:t>
            </a:r>
            <a:r>
              <a:rPr lang="fr-FR" sz="1600" dirty="0"/>
              <a:t>: Diplôme d’Etat de la jeunesse, de l’éducation populaire et du sport  mention football ( DESJEPS)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8A3EC3-863E-AB4A-A657-99384F6C401A}"/>
              </a:ext>
            </a:extLst>
          </p:cNvPr>
          <p:cNvSpPr txBox="1"/>
          <p:nvPr/>
        </p:nvSpPr>
        <p:spPr>
          <a:xfrm>
            <a:off x="4043154" y="4576531"/>
            <a:ext cx="2874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u="sng" dirty="0"/>
              <a:t>Adrien MAJOREL :</a:t>
            </a:r>
            <a:r>
              <a:rPr lang="fr-FR" sz="1600" dirty="0"/>
              <a:t> Certificat Fédéral de Football ( CFF )</a:t>
            </a:r>
            <a:endParaRPr lang="fr-FR" sz="1600" u="sng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A483789-FEE2-694D-A868-A43E9D07D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107" y="213756"/>
            <a:ext cx="3999643" cy="277882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273DE56-53F0-6241-90A2-4497D4A8B82A}"/>
              </a:ext>
            </a:extLst>
          </p:cNvPr>
          <p:cNvSpPr/>
          <p:nvPr/>
        </p:nvSpPr>
        <p:spPr>
          <a:xfrm>
            <a:off x="8164107" y="2997536"/>
            <a:ext cx="3999643" cy="39188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B8B23EF-3684-D34F-88C2-2F29116AEE39}"/>
              </a:ext>
            </a:extLst>
          </p:cNvPr>
          <p:cNvSpPr txBox="1"/>
          <p:nvPr/>
        </p:nvSpPr>
        <p:spPr>
          <a:xfrm>
            <a:off x="8847116" y="3010264"/>
            <a:ext cx="317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1"/>
                </a:solidFill>
              </a:rPr>
              <a:t>GROUPE 4 EME / 3 EME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7B703D4-72C0-5D44-9F34-730B43FEE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4107" y="3522618"/>
            <a:ext cx="4027892" cy="292631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962B5C5-076B-9F4E-9EBD-FA953C9944FC}"/>
              </a:ext>
            </a:extLst>
          </p:cNvPr>
          <p:cNvSpPr/>
          <p:nvPr/>
        </p:nvSpPr>
        <p:spPr>
          <a:xfrm>
            <a:off x="8164107" y="6379661"/>
            <a:ext cx="4043165" cy="36949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8CE774-C773-C248-B0E4-8A573643CB46}"/>
              </a:ext>
            </a:extLst>
          </p:cNvPr>
          <p:cNvSpPr txBox="1"/>
          <p:nvPr/>
        </p:nvSpPr>
        <p:spPr>
          <a:xfrm>
            <a:off x="8704612" y="6379740"/>
            <a:ext cx="311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1"/>
                </a:solidFill>
              </a:rPr>
              <a:t>GROUPE 6 EME / 5 EME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F14796A-C262-2940-91E2-7B76ACEAB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171" y="659112"/>
            <a:ext cx="3532744" cy="232582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50EEDCB-0179-A94D-A230-D52D0CACD6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17" y="4042214"/>
            <a:ext cx="2717329" cy="1653407"/>
          </a:xfrm>
          <a:prstGeom prst="rect">
            <a:avLst/>
          </a:prstGeom>
        </p:spPr>
      </p:pic>
      <p:sp>
        <p:nvSpPr>
          <p:cNvPr id="35" name="Flèche vers la droite 34">
            <a:extLst>
              <a:ext uri="{FF2B5EF4-FFF2-40B4-BE49-F238E27FC236}">
                <a16:creationId xmlns:a16="http://schemas.microsoft.com/office/drawing/2014/main" id="{E4DEE898-2B0E-EE44-AA5F-DD8CEFAF8481}"/>
              </a:ext>
            </a:extLst>
          </p:cNvPr>
          <p:cNvSpPr/>
          <p:nvPr/>
        </p:nvSpPr>
        <p:spPr>
          <a:xfrm>
            <a:off x="4046483" y="5187182"/>
            <a:ext cx="409904" cy="2312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0A56021-19A9-294D-A1CA-9B856FD20B84}"/>
              </a:ext>
            </a:extLst>
          </p:cNvPr>
          <p:cNvSpPr txBox="1"/>
          <p:nvPr/>
        </p:nvSpPr>
        <p:spPr>
          <a:xfrm>
            <a:off x="4456387" y="5118129"/>
            <a:ext cx="2336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LES ENTRAINEMENTS 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352D971-FBDF-4E42-AF93-541CD651545D}"/>
              </a:ext>
            </a:extLst>
          </p:cNvPr>
          <p:cNvSpPr txBox="1"/>
          <p:nvPr/>
        </p:nvSpPr>
        <p:spPr>
          <a:xfrm>
            <a:off x="4033745" y="5418409"/>
            <a:ext cx="3282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2 séances hebdomadaires</a:t>
            </a:r>
          </a:p>
          <a:p>
            <a:r>
              <a:rPr lang="fr-FR" dirty="0"/>
              <a:t>Sur terrain synthétique ou au collège Saint-Julien, encadrées par des éducateurs diplômés. </a:t>
            </a:r>
          </a:p>
        </p:txBody>
      </p:sp>
    </p:spTree>
    <p:extLst>
      <p:ext uri="{BB962C8B-B14F-4D97-AF65-F5344CB8AC3E}">
        <p14:creationId xmlns:p14="http://schemas.microsoft.com/office/powerpoint/2010/main" val="25395839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2008483</TotalTime>
  <Words>381</Words>
  <Application>Microsoft Macintosh PowerPoint</Application>
  <PresentationFormat>Grand écran</PresentationFormat>
  <Paragraphs>46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adrien majorel</dc:creator>
  <cp:lastModifiedBy>adrien majorel</cp:lastModifiedBy>
  <cp:revision>47</cp:revision>
  <cp:lastPrinted>2021-10-18T16:04:28Z</cp:lastPrinted>
  <dcterms:created xsi:type="dcterms:W3CDTF">2020-01-01T00:06:50Z</dcterms:created>
  <dcterms:modified xsi:type="dcterms:W3CDTF">2022-01-12T09:13:19Z</dcterms:modified>
</cp:coreProperties>
</file>